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12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177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5610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774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880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3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564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77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90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912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5980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827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4889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982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250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516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556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1052736"/>
            <a:ext cx="9143999" cy="2376264"/>
          </a:xfrm>
        </p:spPr>
        <p:txBody>
          <a:bodyPr/>
          <a:lstStyle/>
          <a:p>
            <a:pPr algn="ctr"/>
            <a:r>
              <a:rPr lang="ru-RU" sz="4800" dirty="0"/>
              <a:t>П</a:t>
            </a:r>
            <a:r>
              <a:rPr lang="ru-RU" sz="4800" dirty="0" smtClean="0"/>
              <a:t>роект</a:t>
            </a:r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8000" dirty="0" smtClean="0"/>
              <a:t>«</a:t>
            </a:r>
            <a:r>
              <a:rPr lang="ru-RU" sz="8000" dirty="0" err="1" smtClean="0"/>
              <a:t>Здоровячок</a:t>
            </a:r>
            <a:r>
              <a:rPr lang="ru-RU" sz="8000" dirty="0" smtClean="0"/>
              <a:t>»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717032"/>
            <a:ext cx="9143999" cy="3140968"/>
          </a:xfrm>
        </p:spPr>
        <p:txBody>
          <a:bodyPr>
            <a:normAutofit/>
          </a:bodyPr>
          <a:lstStyle/>
          <a:p>
            <a:r>
              <a:rPr lang="ru-RU" sz="2400" i="1" dirty="0">
                <a:solidFill>
                  <a:schemeClr val="tx1"/>
                </a:solidFill>
              </a:rPr>
              <a:t>«Я не боюсь еще и еще раз повторять: забота о здоровье – это важнейший труд воспитателя. От жизнерадостности, бодрости детей зависит их одухотворенная жизнь, мировоззрение, умственное развитие, прочность знаний, вера в свои силы»</a:t>
            </a:r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i="1" dirty="0">
                <a:solidFill>
                  <a:schemeClr val="tx1"/>
                </a:solidFill>
              </a:rPr>
              <a:t>В.А. Сухомлинский.</a:t>
            </a:r>
            <a:endParaRPr lang="ru-RU" sz="2400" dirty="0">
              <a:solidFill>
                <a:schemeClr val="tx1"/>
              </a:solidFill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82759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В дошкольном детстве закладывается фундамент здоровья ребенка, происходит его интенсивный рост и развитие, формируются основные движения, осанка, а также необходимые навыки и привычки, приобретаются базовые физические качества, вырабатываются черты характера, без которых невозможен здоровый образ </a:t>
            </a:r>
            <a:r>
              <a:rPr lang="ru-RU" sz="2400" dirty="0" smtClean="0"/>
              <a:t>жизни.</a:t>
            </a:r>
          </a:p>
          <a:p>
            <a:pPr marL="0" indent="0">
              <a:buNone/>
            </a:pPr>
            <a:r>
              <a:rPr lang="ru-RU" sz="2400" dirty="0" smtClean="0"/>
              <a:t>Помочь </a:t>
            </a:r>
            <a:r>
              <a:rPr lang="ru-RU" sz="2400" dirty="0"/>
              <a:t>детям узнавать и учиться понимать значимость для жизни человека здоровья, стало причиной создания этого проекта.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80" y="3573016"/>
            <a:ext cx="4176464" cy="31323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277" y="3584505"/>
            <a:ext cx="4161145" cy="312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8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/>
              <a:t>Цель проекта:</a:t>
            </a:r>
            <a:r>
              <a:rPr lang="ru-RU" sz="2400" dirty="0"/>
              <a:t> Формирование у детей потребности в здоровом образе жизни.</a:t>
            </a:r>
          </a:p>
          <a:p>
            <a:pPr marL="0" indent="0">
              <a:buNone/>
            </a:pPr>
            <a:r>
              <a:rPr lang="ru-RU" sz="2400" b="1" dirty="0" smtClean="0"/>
              <a:t>Основные задачи: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1.Формирование </a:t>
            </a:r>
            <a:r>
              <a:rPr lang="ru-RU" sz="2400" dirty="0"/>
              <a:t>у детей </a:t>
            </a:r>
            <a:r>
              <a:rPr lang="ru-RU" sz="2400" dirty="0" smtClean="0"/>
              <a:t>первоначальных представлений </a:t>
            </a:r>
            <a:r>
              <a:rPr lang="ru-RU" sz="2400" dirty="0"/>
              <a:t>о </a:t>
            </a:r>
            <a:r>
              <a:rPr lang="ru-RU" sz="2400" dirty="0" smtClean="0"/>
              <a:t>здоровье, желание сохранять и укреплять его. </a:t>
            </a:r>
            <a:endParaRPr lang="ru-RU" sz="2400" dirty="0"/>
          </a:p>
          <a:p>
            <a:pPr marL="0" indent="0">
              <a:buNone/>
            </a:pPr>
            <a:r>
              <a:rPr lang="ru-RU" sz="2400" dirty="0"/>
              <a:t>2</a:t>
            </a:r>
            <a:r>
              <a:rPr lang="ru-RU" sz="2400" dirty="0" smtClean="0"/>
              <a:t>.Углубление знаний </a:t>
            </a:r>
            <a:r>
              <a:rPr lang="ru-RU" sz="2400" dirty="0"/>
              <a:t>о своем организме. </a:t>
            </a:r>
          </a:p>
          <a:p>
            <a:pPr marL="0" indent="0">
              <a:buNone/>
            </a:pPr>
            <a:r>
              <a:rPr lang="ru-RU" sz="2400" dirty="0" smtClean="0"/>
              <a:t>4.Развитие познавательной </a:t>
            </a:r>
            <a:r>
              <a:rPr lang="ru-RU" sz="2400" dirty="0"/>
              <a:t>и </a:t>
            </a:r>
            <a:r>
              <a:rPr lang="ru-RU" sz="2400" dirty="0" smtClean="0"/>
              <a:t>двигательной активности </a:t>
            </a:r>
            <a:r>
              <a:rPr lang="ru-RU" sz="2400" dirty="0"/>
              <a:t>дошкольников. </a:t>
            </a:r>
          </a:p>
          <a:p>
            <a:pPr marL="0" indent="0">
              <a:buNone/>
            </a:pPr>
            <a:r>
              <a:rPr lang="ru-RU" sz="2400" dirty="0" smtClean="0"/>
              <a:t>5.Формирование культурно-гигиенических навыков.</a:t>
            </a:r>
            <a:endParaRPr lang="ru-RU" sz="2400" dirty="0"/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5" r="13391"/>
          <a:stretch/>
        </p:blipFill>
        <p:spPr>
          <a:xfrm>
            <a:off x="323528" y="4005064"/>
            <a:ext cx="2600072" cy="27679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76" r="10043"/>
          <a:stretch/>
        </p:blipFill>
        <p:spPr>
          <a:xfrm>
            <a:off x="3923928" y="4021694"/>
            <a:ext cx="4580342" cy="2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20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925252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Участники проекта: дети 2 младшей группы «Цветики» и средних групп «Весёлый теремок» и «Яркая радуга»</a:t>
            </a:r>
          </a:p>
          <a:p>
            <a:pPr marL="0" indent="0">
              <a:buNone/>
            </a:pPr>
            <a:r>
              <a:rPr lang="ru-RU" sz="2400" dirty="0" smtClean="0"/>
              <a:t>По типу проведения – проект групповой и краткосрочный.</a:t>
            </a:r>
          </a:p>
          <a:p>
            <a:pPr marL="0" indent="0">
              <a:buNone/>
            </a:pPr>
            <a:r>
              <a:rPr lang="ru-RU" sz="2400" dirty="0" smtClean="0"/>
              <a:t>Основные этапы реализации:</a:t>
            </a:r>
          </a:p>
          <a:p>
            <a:pPr marL="0" indent="0">
              <a:buNone/>
            </a:pPr>
            <a:r>
              <a:rPr lang="ru-RU" sz="2400" dirty="0" smtClean="0"/>
              <a:t>1.Подготовительный (</a:t>
            </a:r>
            <a:r>
              <a:rPr lang="ru-RU" sz="2400" dirty="0"/>
              <a:t>о</a:t>
            </a:r>
            <a:r>
              <a:rPr lang="ru-RU" sz="2400" dirty="0" smtClean="0"/>
              <a:t>рганизация </a:t>
            </a:r>
            <a:r>
              <a:rPr lang="ru-RU" sz="2400" dirty="0"/>
              <a:t>предметно-развивающей </a:t>
            </a:r>
            <a:r>
              <a:rPr lang="ru-RU" sz="2400" dirty="0" smtClean="0"/>
              <a:t>среды, разработка </a:t>
            </a:r>
            <a:r>
              <a:rPr lang="ru-RU" sz="2400" dirty="0"/>
              <a:t>перспективно-тематического плана, </a:t>
            </a:r>
            <a:r>
              <a:rPr lang="ru-RU" sz="2400" dirty="0" smtClean="0"/>
              <a:t>конспектов </a:t>
            </a:r>
            <a:r>
              <a:rPr lang="ru-RU" sz="2400" dirty="0"/>
              <a:t>занятий, </a:t>
            </a:r>
            <a:r>
              <a:rPr lang="ru-RU" sz="2400" dirty="0" smtClean="0"/>
              <a:t>развлечений, подготовка </a:t>
            </a:r>
            <a:r>
              <a:rPr lang="ru-RU" sz="2400" dirty="0"/>
              <a:t>консультации для </a:t>
            </a:r>
            <a:r>
              <a:rPr lang="ru-RU" sz="2400" dirty="0" smtClean="0"/>
              <a:t>родителей и необходимого </a:t>
            </a:r>
            <a:r>
              <a:rPr lang="ru-RU" sz="2400" dirty="0"/>
              <a:t>физкультурного </a:t>
            </a:r>
            <a:r>
              <a:rPr lang="ru-RU" sz="2400" dirty="0" smtClean="0"/>
              <a:t>оборудования)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45024"/>
            <a:ext cx="3707904" cy="2780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573016"/>
            <a:ext cx="2355726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67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/>
              <a:t>2.Практический. </a:t>
            </a:r>
            <a:r>
              <a:rPr lang="ru-RU" sz="2400" dirty="0"/>
              <a:t>К</a:t>
            </a:r>
            <a:r>
              <a:rPr lang="ru-RU" sz="2400" dirty="0" smtClean="0"/>
              <a:t>аждый </a:t>
            </a:r>
            <a:r>
              <a:rPr lang="ru-RU" sz="2400" dirty="0"/>
              <a:t>день был насыщен </a:t>
            </a:r>
            <a:r>
              <a:rPr lang="ru-RU" sz="2400" dirty="0" smtClean="0"/>
              <a:t>интересными играми </a:t>
            </a:r>
            <a:r>
              <a:rPr lang="ru-RU" sz="2400" dirty="0"/>
              <a:t>и </a:t>
            </a:r>
            <a:r>
              <a:rPr lang="ru-RU" sz="2400" dirty="0" smtClean="0"/>
              <a:t>творчеством.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08720"/>
            <a:ext cx="2145978" cy="28653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970" y="3960040"/>
            <a:ext cx="2137528" cy="28542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1542" y="3682113"/>
            <a:ext cx="2371509" cy="31544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1542" y="485339"/>
            <a:ext cx="2371509" cy="31596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6471" y="869011"/>
            <a:ext cx="3466098" cy="25944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374" y="4204871"/>
            <a:ext cx="3479195" cy="26093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42" y="2916618"/>
            <a:ext cx="2782458" cy="208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80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8165"/>
            <a:ext cx="3250453" cy="243784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794" y="179387"/>
            <a:ext cx="2062496" cy="27499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827" y="4357493"/>
            <a:ext cx="3240360" cy="24302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460" y="3965323"/>
            <a:ext cx="2116830" cy="28224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79387"/>
            <a:ext cx="3292446" cy="24693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41" y="4357493"/>
            <a:ext cx="3125282" cy="23439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r="1000" b="33201"/>
          <a:stretch/>
        </p:blipFill>
        <p:spPr>
          <a:xfrm>
            <a:off x="413238" y="2616388"/>
            <a:ext cx="2638087" cy="19399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0" r="1000" b="13251"/>
          <a:stretch/>
        </p:blipFill>
        <p:spPr>
          <a:xfrm>
            <a:off x="6118861" y="2458315"/>
            <a:ext cx="2502980" cy="215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95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3.Заключительный.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3"/>
            <a:ext cx="2231828" cy="29757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-198" b="18910"/>
          <a:stretch/>
        </p:blipFill>
        <p:spPr>
          <a:xfrm>
            <a:off x="6516216" y="282247"/>
            <a:ext cx="2376264" cy="25706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34" y="313348"/>
            <a:ext cx="3427585" cy="25706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813" y="3029911"/>
            <a:ext cx="3504832" cy="18740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540" y="5151088"/>
            <a:ext cx="3571379" cy="14598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327" y="5228728"/>
            <a:ext cx="2680041" cy="126966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970" y="2996952"/>
            <a:ext cx="2572847" cy="19296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90" y="3663116"/>
            <a:ext cx="2210829" cy="294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59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Можно сказать, что такая совместная деятельность детей, педагогов и родителей очень эффективна и полезна.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3" y="836712"/>
            <a:ext cx="3456384" cy="2592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1" r="5201" b="39500"/>
          <a:stretch/>
        </p:blipFill>
        <p:spPr>
          <a:xfrm>
            <a:off x="5180661" y="4849321"/>
            <a:ext cx="3707904" cy="19712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76" y="3617362"/>
            <a:ext cx="2322004" cy="30960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125" y="870153"/>
            <a:ext cx="3383867" cy="25379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136" y="2708920"/>
            <a:ext cx="3474132" cy="260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52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endParaRPr lang="ru-RU" sz="2400" dirty="0"/>
          </a:p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endParaRPr lang="ru-RU" sz="2400" dirty="0"/>
          </a:p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endParaRPr lang="ru-RU" sz="2400" dirty="0"/>
          </a:p>
          <a:p>
            <a:pPr marL="0" indent="0" algn="ctr">
              <a:buNone/>
            </a:pPr>
            <a:r>
              <a:rPr lang="ru-RU" sz="48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</a:rPr>
              <a:t>Спасибо за внимание!</a:t>
            </a:r>
            <a:endParaRPr lang="ru-RU" sz="4800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102726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346</TotalTime>
  <Words>205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Bahnschrift</vt:lpstr>
      <vt:lpstr>Trebuchet MS</vt:lpstr>
      <vt:lpstr>Wingdings 3</vt:lpstr>
      <vt:lpstr>Грань</vt:lpstr>
      <vt:lpstr>Проект «Здоровячок»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«Здоровячок»</dc:title>
  <dc:creator>Мария</dc:creator>
  <cp:lastModifiedBy>User</cp:lastModifiedBy>
  <cp:revision>34</cp:revision>
  <dcterms:created xsi:type="dcterms:W3CDTF">2021-10-30T04:24:17Z</dcterms:created>
  <dcterms:modified xsi:type="dcterms:W3CDTF">2021-11-24T08:01:45Z</dcterms:modified>
</cp:coreProperties>
</file>